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7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66"/>
    <a:srgbClr val="FF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729" autoAdjust="0"/>
  </p:normalViewPr>
  <p:slideViewPr>
    <p:cSldViewPr>
      <p:cViewPr varScale="1">
        <p:scale>
          <a:sx n="68" d="100"/>
          <a:sy n="68" d="100"/>
        </p:scale>
        <p:origin x="14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72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47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81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63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38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99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53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4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53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11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0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9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924944"/>
            <a:ext cx="8712968" cy="3528392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4400" dirty="0">
                <a:solidFill>
                  <a:srgbClr val="0033CC"/>
                </a:solidFill>
                <a:effectLst/>
                <a:latin typeface="Times New Roman"/>
              </a:rPr>
              <a:t>«ПЕДАГОГ ГОДА ДОО-2025»</a:t>
            </a:r>
            <a:br>
              <a:rPr lang="ru-RU" dirty="0">
                <a:solidFill>
                  <a:srgbClr val="0033CC"/>
                </a:solidFill>
                <a:effectLst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5544616" cy="230425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/>
              </a:rPr>
              <a:t>ГОРОДСКОЙ </a:t>
            </a:r>
            <a:r>
              <a:rPr lang="ru-RU" sz="3200" b="1" dirty="0">
                <a:solidFill>
                  <a:srgbClr val="00B050"/>
                </a:solidFill>
                <a:latin typeface="Times New Roman"/>
              </a:rPr>
              <a:t>ПРОФЕССИОНАЛЬНЫЙ</a:t>
            </a:r>
            <a:r>
              <a:rPr lang="ru-RU" sz="3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4800" b="1" dirty="0">
                <a:solidFill>
                  <a:srgbClr val="FF0000"/>
                </a:solidFill>
                <a:latin typeface="Times New Roman"/>
              </a:rPr>
              <a:t>КОНКУРС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113" y="260648"/>
            <a:ext cx="325543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2" r="22792" b="-1144"/>
          <a:stretch/>
        </p:blipFill>
        <p:spPr bwMode="auto">
          <a:xfrm>
            <a:off x="22302" y="3873845"/>
            <a:ext cx="3312367" cy="300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773" y="3873845"/>
            <a:ext cx="5543679" cy="293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3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692696"/>
            <a:ext cx="6400800" cy="2808312"/>
          </a:xfrm>
          <a:effectLst/>
        </p:spPr>
        <p:txBody>
          <a:bodyPr/>
          <a:lstStyle/>
          <a:p>
            <a:pPr marL="0" indent="0" algn="l">
              <a:buNone/>
            </a:pPr>
            <a:r>
              <a:rPr lang="ru-RU" sz="4400" dirty="0">
                <a:solidFill>
                  <a:srgbClr val="FF0000"/>
                </a:solidFill>
                <a:effectLst/>
              </a:rPr>
              <a:t>АНДРЕЕВА </a:t>
            </a:r>
            <a:br>
              <a:rPr lang="ru-RU" sz="4400" dirty="0">
                <a:solidFill>
                  <a:srgbClr val="FF0000"/>
                </a:solidFill>
                <a:effectLst/>
              </a:rPr>
            </a:br>
            <a:r>
              <a:rPr lang="ru-RU" sz="4400" dirty="0">
                <a:solidFill>
                  <a:srgbClr val="FF0000"/>
                </a:solidFill>
                <a:effectLst/>
              </a:rPr>
              <a:t>АНАСТАСИЯ ЮРЬЕВНА, </a:t>
            </a:r>
            <a:r>
              <a:rPr lang="ru-RU" sz="3600" dirty="0">
                <a:solidFill>
                  <a:srgbClr val="0033CC"/>
                </a:solidFill>
                <a:effectLst/>
              </a:rPr>
              <a:t>воспитатель </a:t>
            </a:r>
            <a:r>
              <a:rPr lang="ru-RU" sz="3600" dirty="0">
                <a:solidFill>
                  <a:srgbClr val="FFFF00"/>
                </a:solidFill>
                <a:effectLst/>
              </a:rPr>
              <a:t>(дебют)</a:t>
            </a:r>
            <a:br>
              <a:rPr lang="ru-RU" sz="3600" dirty="0">
                <a:solidFill>
                  <a:srgbClr val="FFFF00"/>
                </a:solidFill>
                <a:effectLst/>
              </a:rPr>
            </a:br>
            <a:r>
              <a:rPr lang="ru-RU" sz="3600" dirty="0">
                <a:solidFill>
                  <a:srgbClr val="0033CC"/>
                </a:solidFill>
                <a:effectLst/>
              </a:rPr>
              <a:t>МБДОУ №46 г. Салавата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A988E8-CC79-4FEE-81EE-CA5CBD1C08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75656" y="302416"/>
            <a:ext cx="6400800" cy="3474720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F32D39-2B6E-4628-8067-FDDC3B9B9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243935"/>
            <a:ext cx="2460889" cy="35210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D3D556-4E9E-4C64-A546-A834A704E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4053264"/>
            <a:ext cx="3744415" cy="25440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3E778A-684F-4745-8BCD-C8B5495C1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172" y="4053264"/>
            <a:ext cx="4195117" cy="240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9968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</TotalTime>
  <Words>26</Words>
  <Application>Microsoft Office PowerPoint</Application>
  <PresentationFormat>Экран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Georgia</vt:lpstr>
      <vt:lpstr>Times New Roman</vt:lpstr>
      <vt:lpstr>Trebuchet MS</vt:lpstr>
      <vt:lpstr>Воздушный поток</vt:lpstr>
      <vt:lpstr>1_Воздушный поток</vt:lpstr>
      <vt:lpstr>«ПЕДАГОГ ГОДА ДОО-2025»  </vt:lpstr>
      <vt:lpstr>АНДРЕЕВА  АНАСТАСИЯ ЮРЬЕВНА, воспитатель (дебют) МБДОУ №46 г. Салавата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«ПЕДАГОГ ГОДА ДОО-2025»</dc:title>
  <dc:creator>acer</dc:creator>
  <cp:lastModifiedBy>Professional</cp:lastModifiedBy>
  <cp:revision>10</cp:revision>
  <dcterms:created xsi:type="dcterms:W3CDTF">2024-12-12T16:04:49Z</dcterms:created>
  <dcterms:modified xsi:type="dcterms:W3CDTF">2024-12-24T11:18:01Z</dcterms:modified>
</cp:coreProperties>
</file>